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5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4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5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38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4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1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17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3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3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30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92C36-D1BD-47D6-A702-64EC889025C4}" type="datetimeFigureOut">
              <a:rPr lang="en-US" smtClean="0"/>
              <a:t>12/29/19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E6306-1043-44B7-989C-E2CB0A9B0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57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17051-EC09-4E4F-A557-7196C5B51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4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9E8DB8-DB79-E24A-A237-E52A3DD91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8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0F03E1-9F1B-6341-92FF-48548A8CA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70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A0AB3F-2949-284F-9FE3-AF468B708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7886D-3C1B-E94D-BB60-5944D85F6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Bartlein</dc:creator>
  <cp:lastModifiedBy>Bartlein</cp:lastModifiedBy>
  <cp:revision>13</cp:revision>
  <dcterms:created xsi:type="dcterms:W3CDTF">2019-12-04T02:35:24Z</dcterms:created>
  <dcterms:modified xsi:type="dcterms:W3CDTF">2019-12-30T00:22:45Z</dcterms:modified>
</cp:coreProperties>
</file>